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</p:sldIdLst>
  <p:sldSz cx="9144000" cy="5143500" type="screen16x9"/>
  <p:notesSz cx="6858000" cy="9144000"/>
  <p:embeddedFontLst>
    <p:embeddedFont>
      <p:font typeface="PT Sans Narrow" panose="020B0604020202020204" charset="0"/>
      <p:regular r:id="rId12"/>
      <p:bold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/>
            </a:lvl1pPr>
            <a:lvl2pPr lvl="1" algn="ctr">
              <a:spcBef>
                <a:spcPts val="0"/>
              </a:spcBef>
              <a:buSzPts val="3600"/>
              <a:buNone/>
              <a:defRPr/>
            </a:lvl2pPr>
            <a:lvl3pPr lvl="2" algn="ctr">
              <a:spcBef>
                <a:spcPts val="0"/>
              </a:spcBef>
              <a:buSzPts val="3600"/>
              <a:buNone/>
              <a:defRPr/>
            </a:lvl3pPr>
            <a:lvl4pPr lvl="3" algn="ctr">
              <a:spcBef>
                <a:spcPts val="0"/>
              </a:spcBef>
              <a:buSzPts val="3600"/>
              <a:buNone/>
              <a:defRPr/>
            </a:lvl4pPr>
            <a:lvl5pPr lvl="4" algn="ctr">
              <a:spcBef>
                <a:spcPts val="0"/>
              </a:spcBef>
              <a:buSzPts val="3600"/>
              <a:buNone/>
              <a:defRPr/>
            </a:lvl5pPr>
            <a:lvl6pPr lvl="5" algn="ctr">
              <a:spcBef>
                <a:spcPts val="0"/>
              </a:spcBef>
              <a:buSzPts val="3600"/>
              <a:buNone/>
              <a:defRPr/>
            </a:lvl6pPr>
            <a:lvl7pPr lvl="6" algn="ctr">
              <a:spcBef>
                <a:spcPts val="0"/>
              </a:spcBef>
              <a:buSzPts val="3600"/>
              <a:buNone/>
              <a:defRPr/>
            </a:lvl7pPr>
            <a:lvl8pPr lvl="7" algn="ctr">
              <a:spcBef>
                <a:spcPts val="0"/>
              </a:spcBef>
              <a:buSzPts val="3600"/>
              <a:buNone/>
              <a:defRPr/>
            </a:lvl8pPr>
            <a:lvl9pPr lvl="8" algn="ctr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a">
                <a:solidFill>
                  <a:schemeClr val="lt1"/>
                </a:solidFill>
              </a:rPr>
              <a:t>‹nr.›</a:t>
            </a:fld>
            <a:endParaRPr lang="da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a">
                <a:solidFill>
                  <a:schemeClr val="lt1"/>
                </a:solidFill>
              </a:rPr>
              <a:t>‹nr.›</a:t>
            </a:fld>
            <a:endParaRPr lang="da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‹nr.›</a:t>
            </a:fld>
            <a:endParaRPr lang="da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75650" y="526350"/>
            <a:ext cx="81927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da" sz="5600" dirty="0">
                <a:solidFill>
                  <a:srgbClr val="FFFFFF"/>
                </a:solidFill>
              </a:rPr>
              <a:t>Here is how you write </a:t>
            </a:r>
            <a:br>
              <a:rPr lang="da" sz="5600" dirty="0">
                <a:solidFill>
                  <a:srgbClr val="FFFFFF"/>
                </a:solidFill>
              </a:rPr>
            </a:br>
            <a:r>
              <a:rPr lang="da" sz="5600" dirty="0">
                <a:solidFill>
                  <a:srgbClr val="FFFFFF"/>
                </a:solidFill>
              </a:rPr>
              <a:t>the </a:t>
            </a:r>
            <a:r>
              <a:rPr lang="da" sz="5600" u="sng" dirty="0">
                <a:solidFill>
                  <a:srgbClr val="FFFFFF"/>
                </a:solidFill>
              </a:rPr>
              <a:t>perfect</a:t>
            </a:r>
            <a:r>
              <a:rPr lang="da" sz="5600" i="1" dirty="0">
                <a:solidFill>
                  <a:srgbClr val="FFFFFF"/>
                </a:solidFill>
              </a:rPr>
              <a:t> </a:t>
            </a:r>
            <a:r>
              <a:rPr lang="da" sz="5600" dirty="0">
                <a:solidFill>
                  <a:srgbClr val="FFFFFF"/>
                </a:solidFill>
              </a:rPr>
              <a:t>motivational letter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a"/>
              <a:t>Step 1: Choose your course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306425"/>
            <a:ext cx="44208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a" sz="1700"/>
              <a:t>You can apply for up to 3 courses</a:t>
            </a:r>
            <a:br>
              <a:rPr lang="da" sz="1700"/>
            </a:br>
            <a:endParaRPr lang="da" sz="170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a" sz="1700" b="1"/>
              <a:t>The application consist of</a:t>
            </a:r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a" sz="1700"/>
              <a:t>Motivational letter </a:t>
            </a:r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a" sz="1700"/>
              <a:t>3 questions </a:t>
            </a:r>
            <a:br>
              <a:rPr lang="da" sz="1700"/>
            </a:br>
            <a:endParaRPr lang="da" sz="170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a" sz="1700" b="1"/>
              <a:t>Deadline:</a:t>
            </a:r>
            <a:r>
              <a:rPr lang="da" sz="1700"/>
              <a:t> 26th of Nov. at 23.00</a:t>
            </a:r>
            <a:br>
              <a:rPr lang="da" sz="1700"/>
            </a:br>
            <a:endParaRPr lang="da" sz="1700"/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da" sz="1700" b="1"/>
              <a:t>Confirmation:</a:t>
            </a:r>
            <a:r>
              <a:rPr lang="da" sz="1700"/>
              <a:t> 17th of Dec. at 23.00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000" y="300413"/>
            <a:ext cx="3868299" cy="454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a"/>
              <a:t>Step 2: What should you write? 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11700" y="1306425"/>
            <a:ext cx="46614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a" sz="1700" b="1"/>
              <a:t>Think about</a:t>
            </a:r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a" sz="1700"/>
              <a:t>Why do you want to go to this course/city/country? </a:t>
            </a:r>
            <a:br>
              <a:rPr lang="da" sz="1700"/>
            </a:br>
            <a:endParaRPr lang="da" sz="1700"/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a" sz="1700"/>
              <a:t>What do you want to gain from the course?</a:t>
            </a:r>
            <a:br>
              <a:rPr lang="da" sz="1700"/>
            </a:br>
            <a:endParaRPr lang="da" sz="1700"/>
          </a:p>
          <a:p>
            <a:pPr marL="914400" lvl="1" indent="-336550" rtl="0">
              <a:spcBef>
                <a:spcPts val="0"/>
              </a:spcBef>
              <a:buSzPts val="1700"/>
              <a:buChar char="○"/>
            </a:pPr>
            <a:r>
              <a:rPr lang="da" sz="1700"/>
              <a:t>What do organizers want to gain from this course? 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225" y="1111250"/>
            <a:ext cx="3057150" cy="36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a"/>
              <a:t>Step 3: Write your motivational letter! 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306425"/>
            <a:ext cx="5092500" cy="348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a" sz="1700" b="1"/>
              <a:t>Main points</a:t>
            </a:r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a" sz="1700"/>
              <a:t>Take your time!</a:t>
            </a:r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a" sz="1700"/>
              <a:t>Write in English</a:t>
            </a:r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a" sz="1700"/>
              <a:t>Students will read your application, so write appropriately</a:t>
            </a:r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a" sz="1700"/>
              <a:t>It is not your CV - show who you are as a person! </a:t>
            </a:r>
          </a:p>
          <a:p>
            <a:pPr marL="914400" lvl="1" indent="-336550" rtl="0">
              <a:spcBef>
                <a:spcPts val="0"/>
              </a:spcBef>
              <a:buSzPts val="1700"/>
              <a:buChar char="○"/>
            </a:pPr>
            <a:r>
              <a:rPr lang="da" sz="1700"/>
              <a:t>Show interest in the topic, country and city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da" sz="1700" b="1"/>
              <a:t>But most importantly: STAND OUT!</a:t>
            </a:r>
            <a:r>
              <a:rPr lang="da" sz="1700"/>
              <a:t>   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l="16517" r="24658"/>
          <a:stretch/>
        </p:blipFill>
        <p:spPr>
          <a:xfrm>
            <a:off x="5634900" y="1214575"/>
            <a:ext cx="3261350" cy="3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265500" y="233800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a" sz="9600"/>
              <a:t>Do’s 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 b="1"/>
              <a:t>Write about your extracurricular activities</a:t>
            </a:r>
            <a:r>
              <a:rPr lang="da"/>
              <a:t>: You are more than your studie, girlfriend and bed.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Write why you </a:t>
            </a:r>
            <a:r>
              <a:rPr lang="da" b="1"/>
              <a:t>specifically</a:t>
            </a:r>
            <a:r>
              <a:rPr lang="da"/>
              <a:t> want to go to </a:t>
            </a:r>
            <a:r>
              <a:rPr lang="da" b="1"/>
              <a:t>this</a:t>
            </a:r>
            <a:r>
              <a:rPr lang="da"/>
              <a:t> course and city</a:t>
            </a:r>
          </a:p>
          <a:p>
            <a:pPr marL="457200" lvl="0" indent="-342900">
              <a:spcBef>
                <a:spcPts val="0"/>
              </a:spcBef>
              <a:buSzPts val="1800"/>
              <a:buAutoNum type="arabicPeriod"/>
            </a:pPr>
            <a:r>
              <a:rPr lang="da" b="1"/>
              <a:t>Write how eager you are </a:t>
            </a:r>
            <a:r>
              <a:rPr lang="da"/>
              <a:t>to go and </a:t>
            </a:r>
            <a:r>
              <a:rPr lang="da" b="1"/>
              <a:t>why your presence </a:t>
            </a:r>
            <a:r>
              <a:rPr lang="da"/>
              <a:t>there will </a:t>
            </a:r>
            <a:r>
              <a:rPr lang="da" b="1"/>
              <a:t>make a difference/be awesome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l="7371" t="11931" r="53379" b="8577"/>
          <a:stretch/>
        </p:blipFill>
        <p:spPr>
          <a:xfrm>
            <a:off x="1034800" y="1769250"/>
            <a:ext cx="2506576" cy="309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265500" y="233800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a" sz="9600"/>
              <a:t>Don’ts 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4939500" y="233800"/>
            <a:ext cx="3837000" cy="4525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Formal writing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Apply in groups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Write about girl/boyfriend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Show shyness, pickiness or self-centeredness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Don’t misspell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Mistake landmarks/tourist attractions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Write a short or long motivational letter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Use links or pictures</a:t>
            </a:r>
          </a:p>
          <a:p>
            <a:pPr marL="457200" lvl="0" indent="-342900" rtl="0">
              <a:spcBef>
                <a:spcPts val="0"/>
              </a:spcBef>
              <a:buSzPts val="1800"/>
              <a:buAutoNum type="arabicPeriod"/>
            </a:pPr>
            <a:r>
              <a:rPr lang="da"/>
              <a:t>Copy-paste from other motivational letters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l="53021" t="20470" r="3370" b="8304"/>
          <a:stretch/>
        </p:blipFill>
        <p:spPr>
          <a:xfrm>
            <a:off x="975650" y="1909600"/>
            <a:ext cx="2784874" cy="277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a"/>
              <a:t>Step 4: Answer the questions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 sz="1800"/>
              <a:t>3 questions in total</a:t>
            </a:r>
            <a:br>
              <a:rPr lang="da" sz="1800"/>
            </a:br>
            <a:endParaRPr lang="da"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 sz="1800"/>
              <a:t>2 of them are about the topic of the course</a:t>
            </a:r>
            <a:br>
              <a:rPr lang="da" sz="1800"/>
            </a:br>
            <a:endParaRPr lang="da"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 sz="1800"/>
              <a:t>1 of them is a “bullshit” question (typically the last one). Make your answer funny!  </a:t>
            </a:r>
            <a:br>
              <a:rPr lang="da" sz="1800"/>
            </a:br>
            <a:endParaRPr lang="da" sz="1800"/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da" sz="1800"/>
              <a:t>They are really important, so don’t skip them!  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00" y="1152425"/>
            <a:ext cx="371407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393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a" sz="6000"/>
              <a:t>Do you want the slides?</a:t>
            </a:r>
            <a:br>
              <a:rPr lang="da" sz="6000"/>
            </a:br>
            <a:endParaRPr lang="da" sz="6000"/>
          </a:p>
          <a:p>
            <a:pPr marL="0" lvl="0" indent="0">
              <a:spcBef>
                <a:spcPts val="0"/>
              </a:spcBef>
              <a:buNone/>
            </a:pPr>
            <a:r>
              <a:rPr lang="da" sz="6000">
                <a:solidFill>
                  <a:srgbClr val="FFFFFF"/>
                </a:solidFill>
              </a:rPr>
              <a:t>We will post them on the event and our Facebook page!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66375"/>
            <a:ext cx="8571300" cy="499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a" sz="6000"/>
              <a:t>Thank you so much for coming! </a:t>
            </a:r>
            <a:br>
              <a:rPr lang="da" sz="6000"/>
            </a:br>
            <a:br>
              <a:rPr lang="da" sz="6000"/>
            </a:br>
            <a:r>
              <a:rPr lang="da" sz="6000">
                <a:solidFill>
                  <a:srgbClr val="FFFFFF"/>
                </a:solidFill>
              </a:rPr>
              <a:t>And please join us for a piece of </a:t>
            </a:r>
            <a:r>
              <a:rPr lang="da" sz="6000">
                <a:solidFill>
                  <a:schemeClr val="accent6"/>
                </a:solidFill>
              </a:rPr>
              <a:t>cake</a:t>
            </a:r>
            <a:r>
              <a:rPr lang="da" sz="6000">
                <a:solidFill>
                  <a:srgbClr val="FFFFFF"/>
                </a:solidFill>
              </a:rPr>
              <a:t> and </a:t>
            </a:r>
            <a:r>
              <a:rPr lang="da" sz="6000">
                <a:solidFill>
                  <a:schemeClr val="accent6"/>
                </a:solidFill>
              </a:rPr>
              <a:t>beer</a:t>
            </a:r>
            <a:r>
              <a:rPr lang="da" sz="6000">
                <a:solidFill>
                  <a:srgbClr val="FFFFFF"/>
                </a:solidFill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Skærmshow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PT Sans Narrow</vt:lpstr>
      <vt:lpstr>Open Sans</vt:lpstr>
      <vt:lpstr>Tropic</vt:lpstr>
      <vt:lpstr>Here is how you write  the perfect motivational letter</vt:lpstr>
      <vt:lpstr>Step 1: Choose your course</vt:lpstr>
      <vt:lpstr>Step 2: What should you write? </vt:lpstr>
      <vt:lpstr>Step 3: Write your motivational letter! </vt:lpstr>
      <vt:lpstr>Do’s </vt:lpstr>
      <vt:lpstr>Don’ts </vt:lpstr>
      <vt:lpstr>Step 4: Answer the questions</vt:lpstr>
      <vt:lpstr>Do you want the slides?  We will post them on the event and our Facebook page! </vt:lpstr>
      <vt:lpstr>Thank you so much for coming!   And please join us for a piece of cake and beer!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is how you write  the perfect motivational letter</dc:title>
  <cp:lastModifiedBy>Freja Jeppesen</cp:lastModifiedBy>
  <cp:revision>1</cp:revision>
  <dcterms:modified xsi:type="dcterms:W3CDTF">2017-12-15T08:45:08Z</dcterms:modified>
</cp:coreProperties>
</file>